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304" r:id="rId3"/>
    <p:sldId id="290" r:id="rId4"/>
    <p:sldId id="302" r:id="rId5"/>
    <p:sldId id="274" r:id="rId6"/>
    <p:sldId id="293" r:id="rId7"/>
    <p:sldId id="301" r:id="rId8"/>
    <p:sldId id="296" r:id="rId9"/>
    <p:sldId id="294" r:id="rId10"/>
    <p:sldId id="295" r:id="rId11"/>
    <p:sldId id="286" r:id="rId12"/>
    <p:sldId id="303" r:id="rId13"/>
    <p:sldId id="291" r:id="rId14"/>
    <p:sldId id="305" r:id="rId15"/>
    <p:sldId id="260" r:id="rId16"/>
    <p:sldId id="259" r:id="rId17"/>
    <p:sldId id="265" r:id="rId18"/>
    <p:sldId id="261" r:id="rId19"/>
    <p:sldId id="268" r:id="rId20"/>
    <p:sldId id="267" r:id="rId21"/>
    <p:sldId id="269" r:id="rId22"/>
    <p:sldId id="299" r:id="rId23"/>
    <p:sldId id="300" r:id="rId24"/>
    <p:sldId id="270" r:id="rId25"/>
    <p:sldId id="271" r:id="rId26"/>
    <p:sldId id="272" r:id="rId27"/>
    <p:sldId id="273" r:id="rId28"/>
    <p:sldId id="258" r:id="rId29"/>
    <p:sldId id="266" r:id="rId30"/>
    <p:sldId id="28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98" d="100"/>
          <a:sy n="98" d="100"/>
        </p:scale>
        <p:origin x="27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https://careerservices.upenn.edu/preparing-effective-resumes/undergraduates-student-resume-samples/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08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https://platform.openai.com/docs/guides/gpt-best-practices/tactic-ask-the-model-to-adopt-a-persona</a:t>
            </a:r>
          </a:p>
          <a:p>
            <a:r>
              <a:rPr lang="en-US" dirty="0"/>
              <a:t>https://arxiv.org/pdf/2302.11382.pdf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01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luck out there! You can do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84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https://www.forbes.com/sites/forbescoachescouncil/2023/10/30/generative-agile-leadership-what-the-fourth-industrial-revolution-needs/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https://www.linkedin.com/pulse/navigating-2024-tech-job-market-insights-strategies-amidst-ware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91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https://en.wikipedia.org/wiki/Superman_(1978_film)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25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https://bard.google.com/chat</a:t>
            </a:r>
          </a:p>
          <a:p>
            <a:r>
              <a:rPr lang="en-US" dirty="0"/>
              <a:t>https://claude.ai/login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83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https://www.pewresearch.org/short-reads/2023/08/28/most-americans-havent-used-chatgpt-few-think-it-will-have-a-major-impact-on-their-job/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21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https://www.pewresearch.org/short-reads/2023/08/28/most-americans-havent-used-chatgpt-few-think-it-will-have-a-major-impact-on-their-job/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02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https://www.insider.com/chatgpt-passes-medical-exam-diagnoses-rare-condition-2023-4</a:t>
            </a:r>
          </a:p>
          <a:p>
            <a:r>
              <a:rPr lang="en-US" dirty="0"/>
              <a:t>https://law.stanford.edu/2023/04/19/gpt-4-passes-the-bar-exam-what-that-means-for-artificial-intelligence-tools-in-the-legal-industry/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09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https://cdn.openai.com/papers/gpt-4.pdf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7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openai.chatgpt&amp;hl=en_US&amp;gl=US&amp;pli=1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s.apple.com/us/app/chatgpt/id6448311069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978401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</a:t>
            </a:r>
            <a:br>
              <a:rPr lang="en-US" dirty="0"/>
            </a:br>
            <a:r>
              <a:rPr lang="en-US" dirty="0"/>
              <a:t>And Keeping</a:t>
            </a:r>
            <a:br>
              <a:rPr lang="en-US" dirty="0"/>
            </a:br>
            <a:r>
              <a:rPr lang="en-US" dirty="0"/>
              <a:t>a Job</a:t>
            </a:r>
            <a:br>
              <a:rPr lang="en-US" dirty="0"/>
            </a:br>
            <a:r>
              <a:rPr lang="en-US" dirty="0"/>
              <a:t>with the </a:t>
            </a:r>
            <a:br>
              <a:rPr lang="en-US" dirty="0"/>
            </a:br>
            <a:r>
              <a:rPr lang="en-US" dirty="0"/>
              <a:t>Free Version of </a:t>
            </a:r>
            <a:br>
              <a:rPr lang="en-US" dirty="0"/>
            </a:br>
            <a:r>
              <a:rPr lang="en-US" dirty="0"/>
              <a:t>ChatGPT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23373-4F9E-2F04-9A41-41B91AFD7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458076"/>
            <a:ext cx="8791575" cy="1655762"/>
          </a:xfrm>
        </p:spPr>
        <p:txBody>
          <a:bodyPr/>
          <a:lstStyle/>
          <a:p>
            <a:r>
              <a:rPr lang="en-US" dirty="0"/>
              <a:t>Use AI to Your Advantage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430" y="539615"/>
            <a:ext cx="5410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48E7C-E964-1940-BAEF-25EC79CA0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340" y="0"/>
            <a:ext cx="6057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0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F0E73-9EDF-4C48-8A26-445A1BE7A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581"/>
            <a:ext cx="12192000" cy="3057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449F44-9FBD-ED07-0D7D-095860E1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22" y="3334017"/>
            <a:ext cx="9983356" cy="353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39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4170D6-E1C1-E952-26AB-11640C66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98" y="0"/>
            <a:ext cx="570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79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03E2-C6E5-3BC9-4E8C-725E081C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website, Get the mobile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96C18-9BF7-A444-236B-C165156D3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 - </a:t>
            </a:r>
            <a:r>
              <a:rPr lang="en-US" dirty="0">
                <a:hlinkClick r:id="rId2"/>
              </a:rPr>
              <a:t>https://chat.openai.com/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Mobile</a:t>
            </a:r>
          </a:p>
          <a:p>
            <a:pPr lvl="1"/>
            <a:r>
              <a:rPr lang="en-US" dirty="0"/>
              <a:t>Android - </a:t>
            </a:r>
            <a:r>
              <a:rPr lang="en-US" dirty="0">
                <a:hlinkClick r:id="rId3"/>
              </a:rPr>
              <a:t>https://play.google.com/store/apps/details?id=com.openai.chatgpt&amp;hl=en_US&amp;gl=US&amp;pli=1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iPhone - </a:t>
            </a:r>
            <a:r>
              <a:rPr lang="en-US" dirty="0">
                <a:hlinkClick r:id="rId4"/>
              </a:rPr>
              <a:t>https://apps.apple.com/us/app/chatgpt/id6448311069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3238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59150-481E-BE9C-AAD5-F60111F5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Signing Up for ChatGPT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0ED39-A990-6FCA-3335-3E14A83B6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22" y="1892883"/>
            <a:ext cx="8754894" cy="417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84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ChatGPT </a:t>
            </a:r>
            <a:br>
              <a:rPr lang="en-US" dirty="0"/>
            </a:br>
            <a:r>
              <a:rPr lang="en-US" dirty="0"/>
              <a:t>to Find, Get, and Keep a Job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231365-85A4-F64E-44D8-CCE073CA7E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Make the Most of Your AI Time Investment</a:t>
            </a:r>
          </a:p>
        </p:txBody>
      </p:sp>
    </p:spTree>
    <p:extLst>
      <p:ext uri="{BB962C8B-B14F-4D97-AF65-F5344CB8AC3E}">
        <p14:creationId xmlns:p14="http://schemas.microsoft.com/office/powerpoint/2010/main" val="189879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B2FA-9433-FF97-7657-2EDAFEB3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3993-6D78-8065-EDA3-844904206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Sure You Have the Right Expert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18819-7550-226C-3092-4C043F926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1155446"/>
            <a:ext cx="4708021" cy="470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82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3D20D6-9637-73D2-B695-B67FEC40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EBAB5-DB6F-8756-3A0D-A2F88EB9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602" y="2003486"/>
            <a:ext cx="7847619" cy="3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81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64E1-FD95-4DBF-9839-C1F6FEECF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 Advice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EB87B-B771-AC3F-2AF8-26BAC0F10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Your Resume is Up To 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00276-E0C9-006C-448F-79645374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290416"/>
            <a:ext cx="4418175" cy="44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75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98643E-C966-CE53-BC0D-D138B71D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 Advice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9DA38-5A32-82F7-F33E-1AC9AEF8B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602" y="1788981"/>
            <a:ext cx="7847619" cy="4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55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204135-919D-9033-9C2A-0C14EC99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77" y="305190"/>
            <a:ext cx="9390476" cy="6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24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3D4F-17F1-BD42-85BE-BA13A41F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 Letters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871EE-C362-4D9E-C7EA-71665B7FB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Never, Ever Apply without a Cover Letter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F3770-DDF3-2562-57E3-C9E5714AC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226" y="817652"/>
            <a:ext cx="4981486" cy="498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20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C11424-BFA4-9CD5-22E4-7899FEF9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 Letters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9F3539-9761-DCC6-0198-06C9960A0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714" y="2009952"/>
            <a:ext cx="7828571" cy="2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70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3D4F-17F1-BD42-85BE-BA13A41F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</a:t>
            </a:r>
            <a:br>
              <a:rPr lang="en-US" dirty="0"/>
            </a:br>
            <a:r>
              <a:rPr lang="en-US" dirty="0"/>
              <a:t>Building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871EE-C362-4D9E-C7EA-71665B7FB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Off Your Skills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12BCEE-A239-8473-9568-A0ED2EAD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725" y="606582"/>
            <a:ext cx="5799138" cy="57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41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C11424-BFA4-9CD5-22E4-7899FEF9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</a:t>
            </a:r>
            <a:br>
              <a:rPr lang="en-US" dirty="0"/>
            </a:br>
            <a:r>
              <a:rPr lang="en-US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1600E-57F4-DAB9-28AF-9248FE105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054" y="618518"/>
            <a:ext cx="7104762" cy="5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40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B335EF-83D9-76F1-3FCE-1A1D5D92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</a:t>
            </a:r>
            <a:br>
              <a:rPr lang="en-US" dirty="0"/>
            </a:br>
            <a:r>
              <a:rPr lang="en-US" dirty="0"/>
              <a:t>Prep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584564-D6DF-ECB3-6927-0CE96D32C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Ace the Interview with AI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3D643-57BA-E740-22A1-F0CCAD8FD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30" y="797251"/>
            <a:ext cx="5263497" cy="52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99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CB44E7-945A-9BC6-60B8-BD7B9464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Prep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F4DCC-84DF-3833-FE58-0D3C6EB25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40" y="2347566"/>
            <a:ext cx="8057143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35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67568-C004-532F-0AB8-00231FC3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Job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13F85-DF00-532A-0946-95F1B30B1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Doesn’t End Once You Get the Job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67410-720A-3514-BCB6-023B86DAB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967" y="1191881"/>
            <a:ext cx="5154598" cy="515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74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2F6CC9-E9A1-EB40-BB2E-08062455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Job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B09933-CB1F-96BB-C430-9E3A1468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296" y="0"/>
            <a:ext cx="6632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81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8693-C357-597E-7F34-FB5A5BAA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Difficult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1F147-277A-3C07-7886-6D6235E48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Your Head around a Subject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4F12F4-D47E-9C9B-77ED-9575C0CBD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877" y="1080419"/>
            <a:ext cx="4358355" cy="435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49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D1849-03BD-190C-224A-062B00AD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765"/>
            <a:ext cx="9905998" cy="1478570"/>
          </a:xfrm>
        </p:spPr>
        <p:txBody>
          <a:bodyPr/>
          <a:lstStyle/>
          <a:p>
            <a:r>
              <a:rPr lang="en-US" dirty="0"/>
              <a:t>Understanding Difficult Concepts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837B7-A204-7858-4AA0-D24648105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09807"/>
            <a:ext cx="6094411" cy="4432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FF82D4-0CC9-A8EE-44E6-50727343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509807"/>
            <a:ext cx="6094411" cy="350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45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01146-4B16-02A9-F57E-9971D39E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2050"/>
            <a:ext cx="12253677" cy="70021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5B44F0-E326-3091-A096-A416465AA2C1}"/>
              </a:ext>
            </a:extLst>
          </p:cNvPr>
          <p:cNvSpPr/>
          <p:nvPr/>
        </p:nvSpPr>
        <p:spPr>
          <a:xfrm>
            <a:off x="849518" y="45265"/>
            <a:ext cx="4988459" cy="597529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1.0 Mechanization, Steam, and Water Power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9858-99F5-B390-3FEE-BFC74E5EDC4D}"/>
              </a:ext>
            </a:extLst>
          </p:cNvPr>
          <p:cNvSpPr/>
          <p:nvPr/>
        </p:nvSpPr>
        <p:spPr>
          <a:xfrm>
            <a:off x="6687495" y="45264"/>
            <a:ext cx="4988459" cy="597529"/>
          </a:xfrm>
          <a:prstGeom prst="rect">
            <a:avLst/>
          </a:prstGeom>
          <a:solidFill>
            <a:srgbClr val="FFC000">
              <a:alpha val="9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2.0 Mass Production and Electricity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1355BE-290D-8656-187E-E26D6AA9CC31}"/>
              </a:ext>
            </a:extLst>
          </p:cNvPr>
          <p:cNvSpPr/>
          <p:nvPr/>
        </p:nvSpPr>
        <p:spPr>
          <a:xfrm>
            <a:off x="849517" y="3487658"/>
            <a:ext cx="4988459" cy="597529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3.0 Electronic / IT Systems and Automation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E9C241-B0F9-CD93-84E2-8012A9D1C1EC}"/>
              </a:ext>
            </a:extLst>
          </p:cNvPr>
          <p:cNvSpPr/>
          <p:nvPr/>
        </p:nvSpPr>
        <p:spPr>
          <a:xfrm>
            <a:off x="6687495" y="3487658"/>
            <a:ext cx="4988459" cy="597529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4.0 Cyber Physical Systems and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F07C8C-0483-1E92-16F0-96CD42FCF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2372" y="-187213"/>
            <a:ext cx="12656745" cy="723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56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E4E6B-5961-FFD4-BEF0-C590619C9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Tech Job Market </a:t>
            </a:r>
            <a:br>
              <a:rPr lang="en-US" dirty="0"/>
            </a:br>
            <a:r>
              <a:rPr lang="en-US" dirty="0"/>
              <a:t>is Brutal Right Now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AEE5D-6D40-F63B-1A7D-62CDD22E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665" y="0"/>
            <a:ext cx="48320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05BA68-888B-0B9F-4C46-6E4857B15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356651"/>
            <a:ext cx="7208196" cy="346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46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63E01CE-9441-CD93-6383-489689021297}"/>
              </a:ext>
            </a:extLst>
          </p:cNvPr>
          <p:cNvSpPr txBox="1"/>
          <p:nvPr/>
        </p:nvSpPr>
        <p:spPr>
          <a:xfrm>
            <a:off x="1554979" y="1874729"/>
            <a:ext cx="908204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"Some people can read 'War and Peace' and come away thinking it's a simple adventure story. </a:t>
            </a:r>
          </a:p>
          <a:p>
            <a:endParaRPr lang="en-US" sz="2800" dirty="0"/>
          </a:p>
          <a:p>
            <a:r>
              <a:rPr lang="en-US" sz="2800" dirty="0"/>
              <a:t>Others can read the ingredients on a chewing gum wrapper and unlock the secrets of the universe." </a:t>
            </a:r>
          </a:p>
          <a:p>
            <a:endParaRPr lang="en-US" sz="2800" dirty="0"/>
          </a:p>
          <a:p>
            <a:r>
              <a:rPr lang="en-US" sz="2800" dirty="0"/>
              <a:t>Gene Hackman as Lex Luthor - Superman the Movie (1978)</a:t>
            </a:r>
          </a:p>
        </p:txBody>
      </p:sp>
    </p:spTree>
    <p:extLst>
      <p:ext uri="{BB962C8B-B14F-4D97-AF65-F5344CB8AC3E}">
        <p14:creationId xmlns:p14="http://schemas.microsoft.com/office/powerpoint/2010/main" val="2033180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Chat Gpt (Free version)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231365-85A4-F64E-44D8-CCE073CA7E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Your first Chewing gum wrapper, Sort Of</a:t>
            </a:r>
          </a:p>
        </p:txBody>
      </p:sp>
    </p:spTree>
    <p:extLst>
      <p:ext uri="{BB962C8B-B14F-4D97-AF65-F5344CB8AC3E}">
        <p14:creationId xmlns:p14="http://schemas.microsoft.com/office/powerpoint/2010/main" val="81522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158B-60A4-FFF1-611A-07EFF532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The Only Game in Town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FCDAA-58A9-5273-3DC8-E931A45C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8482"/>
            <a:ext cx="5953328" cy="3005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23C030-39C7-D008-184E-E84F0537D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674" y="2188482"/>
            <a:ext cx="5408578" cy="417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7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3BE7E-82E5-D28D-2A4E-0335300A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Chat GPT?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91C53-25E9-9830-2F0F-98C0FFA0A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use</a:t>
            </a:r>
          </a:p>
          <a:p>
            <a:r>
              <a:rPr lang="en-US" dirty="0"/>
              <a:t>The de facto leader in the chat space</a:t>
            </a:r>
          </a:p>
          <a:p>
            <a:r>
              <a:rPr lang="en-US" dirty="0"/>
              <a:t>Low barrier to entry (Free)</a:t>
            </a:r>
          </a:p>
          <a:p>
            <a:r>
              <a:rPr lang="en-US" dirty="0"/>
              <a:t>Packed with features (especially Plus)</a:t>
            </a:r>
          </a:p>
          <a:p>
            <a:r>
              <a:rPr lang="en-US" dirty="0"/>
              <a:t>Widely known, recognized skill (Prompt Engineering)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6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B14907-BB57-35C0-9697-00E39171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108" y="0"/>
            <a:ext cx="4889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013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916</TotalTime>
  <Words>522</Words>
  <PresentationFormat>Widescreen</PresentationFormat>
  <Paragraphs>78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Tw Cen MT</vt:lpstr>
      <vt:lpstr>Circuit</vt:lpstr>
      <vt:lpstr>Finding And Keeping a Job with the  Free Version of  ChatGPT</vt:lpstr>
      <vt:lpstr>PowerPoint Presentation</vt:lpstr>
      <vt:lpstr>PowerPoint Presentation</vt:lpstr>
      <vt:lpstr>The Tech Job Market  is Brutal Right Now</vt:lpstr>
      <vt:lpstr>PowerPoint Presentation</vt:lpstr>
      <vt:lpstr>Chat Gpt (Free version)</vt:lpstr>
      <vt:lpstr>Not The Only Game in Town</vt:lpstr>
      <vt:lpstr>Why Chat GPT?</vt:lpstr>
      <vt:lpstr>PowerPoint Presentation</vt:lpstr>
      <vt:lpstr>PowerPoint Presentation</vt:lpstr>
      <vt:lpstr>PowerPoint Presentation</vt:lpstr>
      <vt:lpstr>PowerPoint Presentation</vt:lpstr>
      <vt:lpstr>Use the website, Get the mobile App</vt:lpstr>
      <vt:lpstr>Signing Up for ChatGPT</vt:lpstr>
      <vt:lpstr>Using ChatGPT  to Find, Get, and Keep a Job</vt:lpstr>
      <vt:lpstr>Personas</vt:lpstr>
      <vt:lpstr>Personas</vt:lpstr>
      <vt:lpstr>Resume Advice </vt:lpstr>
      <vt:lpstr>Resume Advice</vt:lpstr>
      <vt:lpstr>Cover Letters</vt:lpstr>
      <vt:lpstr>Cover Letters</vt:lpstr>
      <vt:lpstr>Portfolio Building</vt:lpstr>
      <vt:lpstr>Portfolio  Building</vt:lpstr>
      <vt:lpstr>Interview Prep</vt:lpstr>
      <vt:lpstr>Interview Prep</vt:lpstr>
      <vt:lpstr>On The Job</vt:lpstr>
      <vt:lpstr>On the Job</vt:lpstr>
      <vt:lpstr>Understanding  Difficult Concepts</vt:lpstr>
      <vt:lpstr>Understanding Difficult Concepts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2023-10-26T23:38:07Z</dcterms:created>
  <dcterms:modified xsi:type="dcterms:W3CDTF">2023-11-12T13:16:30Z</dcterms:modified>
</cp:coreProperties>
</file>